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582" r:id="rId2"/>
    <p:sldId id="581" r:id="rId3"/>
    <p:sldId id="921" r:id="rId4"/>
    <p:sldId id="1012" r:id="rId5"/>
    <p:sldId id="1008" r:id="rId6"/>
    <p:sldId id="1014" r:id="rId7"/>
    <p:sldId id="1015" r:id="rId8"/>
    <p:sldId id="1016" r:id="rId9"/>
    <p:sldId id="1017" r:id="rId10"/>
    <p:sldId id="1018" r:id="rId11"/>
    <p:sldId id="1019" r:id="rId12"/>
    <p:sldId id="1020" r:id="rId13"/>
    <p:sldId id="1021" r:id="rId14"/>
    <p:sldId id="945" r:id="rId15"/>
    <p:sldId id="1009" r:id="rId16"/>
    <p:sldId id="1006" r:id="rId17"/>
    <p:sldId id="1002" r:id="rId18"/>
    <p:sldId id="994" r:id="rId19"/>
    <p:sldId id="1003" r:id="rId20"/>
    <p:sldId id="1004" r:id="rId21"/>
    <p:sldId id="1001" r:id="rId22"/>
    <p:sldId id="1005" r:id="rId23"/>
    <p:sldId id="991" r:id="rId24"/>
    <p:sldId id="993" r:id="rId25"/>
    <p:sldId id="995" r:id="rId26"/>
    <p:sldId id="998" r:id="rId27"/>
    <p:sldId id="996" r:id="rId28"/>
    <p:sldId id="997" r:id="rId29"/>
    <p:sldId id="999" r:id="rId30"/>
    <p:sldId id="968" r:id="rId31"/>
    <p:sldId id="940" r:id="rId32"/>
    <p:sldId id="980" r:id="rId33"/>
    <p:sldId id="982" r:id="rId34"/>
    <p:sldId id="983" r:id="rId35"/>
    <p:sldId id="984" r:id="rId36"/>
    <p:sldId id="986" r:id="rId37"/>
    <p:sldId id="985" r:id="rId38"/>
    <p:sldId id="987" r:id="rId39"/>
    <p:sldId id="971" r:id="rId40"/>
    <p:sldId id="989" r:id="rId41"/>
    <p:sldId id="988" r:id="rId42"/>
    <p:sldId id="970" r:id="rId43"/>
    <p:sldId id="990" r:id="rId44"/>
    <p:sldId id="969" r:id="rId45"/>
    <p:sldId id="972" r:id="rId46"/>
    <p:sldId id="973" r:id="rId47"/>
    <p:sldId id="975" r:id="rId48"/>
    <p:sldId id="974" r:id="rId49"/>
    <p:sldId id="951" r:id="rId50"/>
    <p:sldId id="977" r:id="rId51"/>
    <p:sldId id="952" r:id="rId52"/>
    <p:sldId id="953" r:id="rId53"/>
    <p:sldId id="954" r:id="rId54"/>
    <p:sldId id="957" r:id="rId55"/>
    <p:sldId id="958" r:id="rId56"/>
    <p:sldId id="959" r:id="rId57"/>
    <p:sldId id="960" r:id="rId58"/>
    <p:sldId id="962" r:id="rId59"/>
    <p:sldId id="963" r:id="rId60"/>
    <p:sldId id="943" r:id="rId61"/>
    <p:sldId id="942" r:id="rId62"/>
    <p:sldId id="933" r:id="rId63"/>
    <p:sldId id="939" r:id="rId64"/>
    <p:sldId id="946" r:id="rId65"/>
    <p:sldId id="966" r:id="rId66"/>
    <p:sldId id="1010" r:id="rId67"/>
    <p:sldId id="1022" r:id="rId68"/>
    <p:sldId id="928" r:id="rId69"/>
    <p:sldId id="605" r:id="rId70"/>
    <p:sldId id="925" r:id="rId71"/>
    <p:sldId id="924" r:id="rId72"/>
    <p:sldId id="922" r:id="rId73"/>
    <p:sldId id="923" r:id="rId74"/>
    <p:sldId id="1013" r:id="rId75"/>
    <p:sldId id="931" r:id="rId76"/>
    <p:sldId id="932" r:id="rId77"/>
    <p:sldId id="937" r:id="rId78"/>
    <p:sldId id="938" r:id="rId79"/>
    <p:sldId id="948" r:id="rId80"/>
    <p:sldId id="947"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FF99"/>
    <a:srgbClr val="66FF66"/>
    <a:srgbClr val="FF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56" autoAdjust="0"/>
    <p:restoredTop sz="93792" autoAdjust="0"/>
  </p:normalViewPr>
  <p:slideViewPr>
    <p:cSldViewPr>
      <p:cViewPr>
        <p:scale>
          <a:sx n="50" d="100"/>
          <a:sy n="50" d="100"/>
        </p:scale>
        <p:origin x="1444" y="312"/>
      </p:cViewPr>
      <p:guideLst>
        <p:guide orient="horz" pos="2160"/>
        <p:guide pos="288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152DD-EE18-46FC-9E3D-ECAD5C0D0467}" type="datetimeFigureOut">
              <a:rPr lang="en-PH" smtClean="0"/>
              <a:t>06/08/2025</a:t>
            </a:fld>
            <a:endParaRPr lang="en-P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D8BCE-0630-4503-AE22-22C3B85779A6}" type="slidenum">
              <a:rPr lang="en-PH" smtClean="0"/>
              <a:t>‹#›</a:t>
            </a:fld>
            <a:endParaRPr lang="en-PH"/>
          </a:p>
        </p:txBody>
      </p:sp>
    </p:spTree>
    <p:extLst>
      <p:ext uri="{BB962C8B-B14F-4D97-AF65-F5344CB8AC3E}">
        <p14:creationId xmlns:p14="http://schemas.microsoft.com/office/powerpoint/2010/main" val="292721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87D8BCE-0630-4503-AE22-22C3B85779A6}" type="slidenum">
              <a:rPr lang="en-PH" smtClean="0"/>
              <a:t>1</a:t>
            </a:fld>
            <a:endParaRPr lang="en-PH"/>
          </a:p>
        </p:txBody>
      </p:sp>
    </p:spTree>
    <p:extLst>
      <p:ext uri="{BB962C8B-B14F-4D97-AF65-F5344CB8AC3E}">
        <p14:creationId xmlns:p14="http://schemas.microsoft.com/office/powerpoint/2010/main" val="148011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87D8BCE-0630-4503-AE22-22C3B85779A6}" type="slidenum">
              <a:rPr lang="en-PH" smtClean="0"/>
              <a:t>5</a:t>
            </a:fld>
            <a:endParaRPr lang="en-PH"/>
          </a:p>
        </p:txBody>
      </p:sp>
    </p:spTree>
    <p:extLst>
      <p:ext uri="{BB962C8B-B14F-4D97-AF65-F5344CB8AC3E}">
        <p14:creationId xmlns:p14="http://schemas.microsoft.com/office/powerpoint/2010/main" val="338540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87D8BCE-0630-4503-AE22-22C3B85779A6}" type="slidenum">
              <a:rPr lang="en-PH" smtClean="0"/>
              <a:t>15</a:t>
            </a:fld>
            <a:endParaRPr lang="en-PH"/>
          </a:p>
        </p:txBody>
      </p:sp>
    </p:spTree>
    <p:extLst>
      <p:ext uri="{BB962C8B-B14F-4D97-AF65-F5344CB8AC3E}">
        <p14:creationId xmlns:p14="http://schemas.microsoft.com/office/powerpoint/2010/main" val="4190433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87D8BCE-0630-4503-AE22-22C3B85779A6}" type="slidenum">
              <a:rPr lang="en-PH" smtClean="0"/>
              <a:t>74</a:t>
            </a:fld>
            <a:endParaRPr lang="en-PH"/>
          </a:p>
        </p:txBody>
      </p:sp>
    </p:spTree>
    <p:extLst>
      <p:ext uri="{BB962C8B-B14F-4D97-AF65-F5344CB8AC3E}">
        <p14:creationId xmlns:p14="http://schemas.microsoft.com/office/powerpoint/2010/main" val="182130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6D17B7-2369-4B63-88F1-670571CB93DC}"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D17B7-2369-4B63-88F1-670571CB93DC}"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D17B7-2369-4B63-88F1-670571CB93DC}"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6D17B7-2369-4B63-88F1-670571CB93DC}"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D17B7-2369-4B63-88F1-670571CB93DC}"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6D17B7-2369-4B63-88F1-670571CB93DC}"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6D17B7-2369-4B63-88F1-670571CB93DC}" type="datetimeFigureOut">
              <a:rPr lang="en-US" smtClean="0"/>
              <a:pPr/>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6D17B7-2369-4B63-88F1-670571CB93DC}" type="datetimeFigureOut">
              <a:rPr lang="en-US" smtClean="0"/>
              <a:pPr/>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D17B7-2369-4B63-88F1-670571CB93DC}" type="datetimeFigureOut">
              <a:rPr lang="en-US" smtClean="0"/>
              <a:pPr/>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D17B7-2369-4B63-88F1-670571CB93DC}"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D17B7-2369-4B63-88F1-670571CB93DC}"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844BB7-8254-40BC-B1F8-96D89CC5EC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D17B7-2369-4B63-88F1-670571CB93DC}" type="datetimeFigureOut">
              <a:rPr lang="en-US" smtClean="0"/>
              <a:pPr/>
              <a:t>8/6/2025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44BB7-8254-40BC-B1F8-96D89CC5EC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ector design graphic, illustration of teacher teaching with blank area  13450210 Vector Art at Vecteezy">
            <a:extLst>
              <a:ext uri="{FF2B5EF4-FFF2-40B4-BE49-F238E27FC236}">
                <a16:creationId xmlns:a16="http://schemas.microsoft.com/office/drawing/2014/main" id="{129B1CE1-487A-A2E7-2510-F375FD43A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0" r="5113"/>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1720" y="1124744"/>
            <a:ext cx="5832648" cy="310854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u="sng" spc="50" dirty="0">
                <a:ln w="11430"/>
                <a:solidFill>
                  <a:srgbClr val="FFFF00"/>
                </a:solidFill>
                <a:effectLst>
                  <a:outerShdw blurRad="76200" dist="50800" dir="5400000" algn="tl" rotWithShape="0">
                    <a:srgbClr val="000000">
                      <a:alpha val="65000"/>
                    </a:srgbClr>
                  </a:outerShdw>
                </a:effectLst>
                <a:latin typeface="Britannic Bold" panose="020B0903060703020204" pitchFamily="34" charset="0"/>
              </a:rPr>
              <a:t>PROJECT REPORT</a:t>
            </a:r>
          </a:p>
          <a:p>
            <a:pPr algn="ctr"/>
            <a:endParaRPr lang="en-US" sz="5400" b="1" u="sng" spc="50" dirty="0">
              <a:ln w="11430"/>
              <a:solidFill>
                <a:srgbClr val="FFFF00"/>
              </a:solidFill>
              <a:effectLst>
                <a:outerShdw blurRad="76200" dist="50800" dir="5400000" algn="tl" rotWithShape="0">
                  <a:srgbClr val="000000">
                    <a:alpha val="65000"/>
                  </a:srgbClr>
                </a:outerShdw>
              </a:effectLst>
              <a:latin typeface="Britannic Bold" panose="020B0903060703020204" pitchFamily="34" charset="0"/>
            </a:endParaRPr>
          </a:p>
          <a:p>
            <a:pPr algn="ctr"/>
            <a:r>
              <a:rPr lang="en-US" sz="4400" b="1" cap="none" spc="50" dirty="0">
                <a:ln w="11430"/>
                <a:solidFill>
                  <a:srgbClr val="FF0000"/>
                </a:solidFill>
                <a:effectLst>
                  <a:outerShdw blurRad="76200" dist="50800" dir="5400000" algn="tl" rotWithShape="0">
                    <a:srgbClr val="000000">
                      <a:alpha val="65000"/>
                    </a:srgbClr>
                  </a:outerShdw>
                </a:effectLst>
                <a:latin typeface="Britannic Bold" panose="020B0903060703020204" pitchFamily="34" charset="0"/>
              </a:rPr>
              <a:t>RIZAL ELEMENTARY SCHOOL</a:t>
            </a:r>
            <a:endParaRPr lang="en-US" sz="4800" b="1" cap="none" spc="50" dirty="0">
              <a:ln w="11430"/>
              <a:solidFill>
                <a:srgbClr val="FF0000"/>
              </a:solidFill>
              <a:effectLst>
                <a:outerShdw blurRad="76200" dist="50800" dir="5400000" algn="tl" rotWithShape="0">
                  <a:srgbClr val="000000">
                    <a:alpha val="65000"/>
                  </a:srgbClr>
                </a:outerShdw>
              </a:effectLst>
              <a:latin typeface="Britannic Bold" panose="020B0903060703020204" pitchFamily="34" charset="0"/>
            </a:endParaRPr>
          </a:p>
        </p:txBody>
      </p:sp>
    </p:spTree>
    <p:extLst>
      <p:ext uri="{BB962C8B-B14F-4D97-AF65-F5344CB8AC3E}">
        <p14:creationId xmlns:p14="http://schemas.microsoft.com/office/powerpoint/2010/main" val="403507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6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No description available.">
            <a:extLst>
              <a:ext uri="{FF2B5EF4-FFF2-40B4-BE49-F238E27FC236}">
                <a16:creationId xmlns:a16="http://schemas.microsoft.com/office/drawing/2014/main" id="{5DD45059-8004-8B72-1810-8F2EF37148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9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5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No description available.">
            <a:extLst>
              <a:ext uri="{FF2B5EF4-FFF2-40B4-BE49-F238E27FC236}">
                <a16:creationId xmlns:a16="http://schemas.microsoft.com/office/drawing/2014/main" id="{B84C29A6-98DC-BC5E-9D96-A3B1889E36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86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86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o description available.">
            <a:extLst>
              <a:ext uri="{FF2B5EF4-FFF2-40B4-BE49-F238E27FC236}">
                <a16:creationId xmlns:a16="http://schemas.microsoft.com/office/drawing/2014/main" id="{B5B1E471-3E8D-A602-5744-E7B19B6143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82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96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No description available.">
            <a:extLst>
              <a:ext uri="{FF2B5EF4-FFF2-40B4-BE49-F238E27FC236}">
                <a16:creationId xmlns:a16="http://schemas.microsoft.com/office/drawing/2014/main" id="{76424D9C-B216-7957-A1EB-729DAE5EB3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7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5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description available.">
            <a:extLst>
              <a:ext uri="{FF2B5EF4-FFF2-40B4-BE49-F238E27FC236}">
                <a16:creationId xmlns:a16="http://schemas.microsoft.com/office/drawing/2014/main" id="{DB6E9736-A2B9-4CCB-E1F1-AF60601EFE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0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chool Building Flat Design 2154158 Vector Art at Vecteezy">
            <a:extLst>
              <a:ext uri="{FF2B5EF4-FFF2-40B4-BE49-F238E27FC236}">
                <a16:creationId xmlns:a16="http://schemas.microsoft.com/office/drawing/2014/main" id="{DAA22B15-4DAF-1143-8035-041DD53C65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21" r="9779"/>
          <a:stretch>
            <a:fillRect/>
          </a:stretch>
        </p:blipFill>
        <p:spPr bwMode="auto">
          <a:xfrm>
            <a:off x="20" y="26235"/>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8"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91578" y="838201"/>
            <a:ext cx="532362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Rectangle 1">
            <a:extLst>
              <a:ext uri="{FF2B5EF4-FFF2-40B4-BE49-F238E27FC236}">
                <a16:creationId xmlns:a16="http://schemas.microsoft.com/office/drawing/2014/main" id="{00200350-574B-B3DF-187B-923A6AA0AADD}"/>
              </a:ext>
            </a:extLst>
          </p:cNvPr>
          <p:cNvSpPr/>
          <p:nvPr/>
        </p:nvSpPr>
        <p:spPr>
          <a:xfrm>
            <a:off x="2128698" y="2636911"/>
            <a:ext cx="5323622" cy="943085"/>
          </a:xfrm>
          <a:prstGeom prst="rect">
            <a:avLst/>
          </a:prstGeo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90000"/>
              </a:lnSpc>
              <a:spcBef>
                <a:spcPct val="0"/>
              </a:spcBef>
              <a:spcAft>
                <a:spcPts val="600"/>
              </a:spcAft>
            </a:pPr>
            <a:r>
              <a:rPr lang="en-US" sz="4800" b="1" spc="50">
                <a:ln w="11430"/>
                <a:effectLst>
                  <a:outerShdw blurRad="76200" dist="50800" dir="5400000" algn="tl" rotWithShape="0">
                    <a:srgbClr val="000000">
                      <a:alpha val="65000"/>
                    </a:srgbClr>
                  </a:outerShdw>
                </a:effectLst>
                <a:latin typeface="Aptos Black" panose="020B0004020202020204" pitchFamily="34" charset="0"/>
                <a:ea typeface="+mj-ea"/>
                <a:cs typeface="+mj-cs"/>
              </a:rPr>
              <a:t>CONSTRUCTION </a:t>
            </a:r>
            <a:endParaRPr lang="en-US" sz="4800" b="1" u="sng" spc="50" dirty="0">
              <a:ln w="11430"/>
              <a:effectLst>
                <a:outerShdw blurRad="76200" dist="50800" dir="5400000" algn="tl" rotWithShape="0">
                  <a:srgbClr val="000000">
                    <a:alpha val="65000"/>
                  </a:srgbClr>
                </a:outerShdw>
              </a:effectLst>
              <a:latin typeface="Aptos Black" panose="020B0004020202020204" pitchFamily="34" charset="0"/>
              <a:ea typeface="+mj-ea"/>
              <a:cs typeface="+mj-cs"/>
            </a:endParaRPr>
          </a:p>
        </p:txBody>
      </p:sp>
    </p:spTree>
    <p:extLst>
      <p:ext uri="{BB962C8B-B14F-4D97-AF65-F5344CB8AC3E}">
        <p14:creationId xmlns:p14="http://schemas.microsoft.com/office/powerpoint/2010/main" val="322430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36" name="Group 77830">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77832" name="Rectangle 77831">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833" name="Rectangle 77832">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4" name="Rectangle 77833">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35" name="Rectangle 77834">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77826" name="Picture 2" descr="No description available.">
            <a:extLst>
              <a:ext uri="{FF2B5EF4-FFF2-40B4-BE49-F238E27FC236}">
                <a16:creationId xmlns:a16="http://schemas.microsoft.com/office/drawing/2014/main" id="{303E2B43-A0C9-AD44-9B8C-2AB73A85A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7" r="15807"/>
          <a:stretch>
            <a:fillRect/>
          </a:stretch>
        </p:blipFill>
        <p:spPr bwMode="auto">
          <a:xfrm>
            <a:off x="425644" y="559901"/>
            <a:ext cx="8292710" cy="573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1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No description available.">
            <a:extLst>
              <a:ext uri="{FF2B5EF4-FFF2-40B4-BE49-F238E27FC236}">
                <a16:creationId xmlns:a16="http://schemas.microsoft.com/office/drawing/2014/main" id="{4274E83C-8E4E-8333-0DA6-12448C195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94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711" name="Group 72710">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72712" name="Rectangle 72711">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713" name="Rectangle 72712">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4" name="Rectangle 72713">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15" name="Rectangle 72714">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72706" name="Picture 2" descr="No description available.">
            <a:extLst>
              <a:ext uri="{FF2B5EF4-FFF2-40B4-BE49-F238E27FC236}">
                <a16:creationId xmlns:a16="http://schemas.microsoft.com/office/drawing/2014/main" id="{379009F4-87B9-DDD1-1952-A22343547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034" r="19843" b="2"/>
          <a:stretch>
            <a:fillRect/>
          </a:stretch>
        </p:blipFill>
        <p:spPr bwMode="auto">
          <a:xfrm>
            <a:off x="425644" y="559901"/>
            <a:ext cx="8292710" cy="573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No description available.">
            <a:extLst>
              <a:ext uri="{FF2B5EF4-FFF2-40B4-BE49-F238E27FC236}">
                <a16:creationId xmlns:a16="http://schemas.microsoft.com/office/drawing/2014/main" id="{E085CCEE-AA61-ABC2-3FF6-D019A34A6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78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e: Microsoft PowerPoint Desktop Wallpaper Teacher Blackboard  Presentation - classroom - nohat.cc">
            <a:extLst>
              <a:ext uri="{FF2B5EF4-FFF2-40B4-BE49-F238E27FC236}">
                <a16:creationId xmlns:a16="http://schemas.microsoft.com/office/drawing/2014/main" id="{B42E5B4D-4DC7-CFC0-CDA8-D71574426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48"/>
            <a:ext cx="9252520"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A37CBA-342F-4C93-91F7-8B09A823F584}"/>
              </a:ext>
            </a:extLst>
          </p:cNvPr>
          <p:cNvSpPr/>
          <p:nvPr/>
        </p:nvSpPr>
        <p:spPr>
          <a:xfrm>
            <a:off x="809836" y="404664"/>
            <a:ext cx="7632848" cy="5509200"/>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latin typeface="Arial Black" panose="020B0A04020102020204" pitchFamily="34" charset="0"/>
              </a:rPr>
              <a:t>On behalf of the entire community of Rizal Elementary School and the Handmaids of the Sacred Heart of Jesus, we would like to extend our heartfelt thanksgiving for your generous donation towards the construction of much-needed classroom for Grade 5 and 6 students</a:t>
            </a:r>
            <a:r>
              <a:rPr lang="en-US" sz="3200" b="1" dirty="0">
                <a:ln/>
                <a:solidFill>
                  <a:schemeClr val="bg1"/>
                </a:solidFill>
                <a:latin typeface="Arial Black" panose="020B0A04020102020204" pitchFamily="34" charset="0"/>
              </a:rPr>
              <a:t>.</a:t>
            </a:r>
          </a:p>
          <a:p>
            <a:pPr algn="ctr"/>
            <a:endParaRPr lang="en-US" sz="3200" b="1" cap="none" spc="0" dirty="0">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215245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879" name="Group 79878">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79880" name="Rectangle 79879">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81" name="Rectangle 79880">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2" name="Rectangle 79881">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83" name="Rectangle 79882">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79874" name="Picture 2" descr="No description available.">
            <a:extLst>
              <a:ext uri="{FF2B5EF4-FFF2-40B4-BE49-F238E27FC236}">
                <a16:creationId xmlns:a16="http://schemas.microsoft.com/office/drawing/2014/main" id="{53FB28EC-5FBE-D155-562F-45DC94EB5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234"/>
          <a:stretch>
            <a:fillRect/>
          </a:stretch>
        </p:blipFill>
        <p:spPr bwMode="auto">
          <a:xfrm>
            <a:off x="425644" y="559901"/>
            <a:ext cx="8292710" cy="573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804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No description available.">
            <a:extLst>
              <a:ext uri="{FF2B5EF4-FFF2-40B4-BE49-F238E27FC236}">
                <a16:creationId xmlns:a16="http://schemas.microsoft.com/office/drawing/2014/main" id="{C764D21E-0D25-7D0F-B5E9-E51A60AFA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07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5" name="Group 78854">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78856" name="Rectangle 78855">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857" name="Rectangle 78856">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8" name="Rectangle 78857">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9" name="Rectangle 78858">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78850" name="Picture 2" descr="No description available.">
            <a:extLst>
              <a:ext uri="{FF2B5EF4-FFF2-40B4-BE49-F238E27FC236}">
                <a16:creationId xmlns:a16="http://schemas.microsoft.com/office/drawing/2014/main" id="{3C90927F-3248-1D88-A509-D1C1D94AD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9811" b="-1"/>
          <a:stretch>
            <a:fillRect/>
          </a:stretch>
        </p:blipFill>
        <p:spPr bwMode="auto">
          <a:xfrm>
            <a:off x="425644" y="559901"/>
            <a:ext cx="8292710" cy="573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8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83" name="Group 75782">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75784" name="Rectangle 75783">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785" name="Rectangle 75784">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6" name="Rectangle 75785">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7" name="Rectangle 75786">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75778" name="Picture 2" descr="No description available.">
            <a:extLst>
              <a:ext uri="{FF2B5EF4-FFF2-40B4-BE49-F238E27FC236}">
                <a16:creationId xmlns:a16="http://schemas.microsoft.com/office/drawing/2014/main" id="{E6999C81-8172-2015-EE07-E050FC807C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7" t="22620" r="14207" b="2317"/>
          <a:stretch/>
        </p:blipFill>
        <p:spPr bwMode="auto">
          <a:xfrm>
            <a:off x="425645" y="728700"/>
            <a:ext cx="829271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135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o description available.">
            <a:extLst>
              <a:ext uri="{FF2B5EF4-FFF2-40B4-BE49-F238E27FC236}">
                <a16:creationId xmlns:a16="http://schemas.microsoft.com/office/drawing/2014/main" id="{12A463EA-E039-0ABB-486A-90E55E92D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12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691" name="Group 71690">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71692" name="Rectangle 71691">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693" name="Rectangle 71692">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4" name="Rectangle 71693">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5" name="Rectangle 71694">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71686" name="Picture 6" descr="No description available.">
            <a:extLst>
              <a:ext uri="{FF2B5EF4-FFF2-40B4-BE49-F238E27FC236}">
                <a16:creationId xmlns:a16="http://schemas.microsoft.com/office/drawing/2014/main" id="{94F0DF9B-B10F-95AB-5CED-355B858FB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78" r="11856"/>
          <a:stretch>
            <a:fillRect/>
          </a:stretch>
        </p:blipFill>
        <p:spPr bwMode="auto">
          <a:xfrm>
            <a:off x="425644" y="559901"/>
            <a:ext cx="8292710" cy="573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62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No description available.">
            <a:extLst>
              <a:ext uri="{FF2B5EF4-FFF2-40B4-BE49-F238E27FC236}">
                <a16:creationId xmlns:a16="http://schemas.microsoft.com/office/drawing/2014/main" id="{79FE167A-C41B-613D-D28C-DB3427F543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01" t="35300" r="1692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52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No description available.">
            <a:extLst>
              <a:ext uri="{FF2B5EF4-FFF2-40B4-BE49-F238E27FC236}">
                <a16:creationId xmlns:a16="http://schemas.microsoft.com/office/drawing/2014/main" id="{B41852E2-2D4C-D79E-1BA2-1915781AB4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01"/>
          <a:stretch/>
        </p:blipFill>
        <p:spPr bwMode="auto">
          <a:xfrm>
            <a:off x="0" y="0"/>
            <a:ext cx="9144000" cy="685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5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No description available.">
            <a:extLst>
              <a:ext uri="{FF2B5EF4-FFF2-40B4-BE49-F238E27FC236}">
                <a16:creationId xmlns:a16="http://schemas.microsoft.com/office/drawing/2014/main" id="{55CBE818-6648-EE45-091C-A0CDFB47E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88" t="1327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915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No description available.">
            <a:extLst>
              <a:ext uri="{FF2B5EF4-FFF2-40B4-BE49-F238E27FC236}">
                <a16:creationId xmlns:a16="http://schemas.microsoft.com/office/drawing/2014/main" id="{97C710E9-F9F1-EA74-D904-AABAB8850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8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4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e: Microsoft PowerPoint Desktop Wallpaper Teacher Blackboard  Presentation - classroom - nohat.cc">
            <a:extLst>
              <a:ext uri="{FF2B5EF4-FFF2-40B4-BE49-F238E27FC236}">
                <a16:creationId xmlns:a16="http://schemas.microsoft.com/office/drawing/2014/main" id="{B42E5B4D-4DC7-CFC0-CDA8-D71574426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1"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A37CBA-342F-4C93-91F7-8B09A823F584}"/>
              </a:ext>
            </a:extLst>
          </p:cNvPr>
          <p:cNvSpPr/>
          <p:nvPr/>
        </p:nvSpPr>
        <p:spPr>
          <a:xfrm>
            <a:off x="894895" y="836712"/>
            <a:ext cx="7488832" cy="5016758"/>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latin typeface="Arial Black" panose="020B0A04020102020204" pitchFamily="34" charset="0"/>
              </a:rPr>
              <a:t>Your selfless support has created a lasting impact on the lives of students who now have access to a more conducive and dignified learning environment.</a:t>
            </a:r>
          </a:p>
          <a:p>
            <a:pPr algn="ctr"/>
            <a:endParaRPr lang="en-US" sz="4000" b="1" cap="none" spc="0" dirty="0">
              <a:ln/>
              <a:effectLst/>
              <a:latin typeface="Arial Black" panose="020B0A04020102020204" pitchFamily="34" charset="0"/>
            </a:endParaRPr>
          </a:p>
        </p:txBody>
      </p:sp>
    </p:spTree>
    <p:extLst>
      <p:ext uri="{BB962C8B-B14F-4D97-AF65-F5344CB8AC3E}">
        <p14:creationId xmlns:p14="http://schemas.microsoft.com/office/powerpoint/2010/main" val="1729747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No description available.">
            <a:extLst>
              <a:ext uri="{FF2B5EF4-FFF2-40B4-BE49-F238E27FC236}">
                <a16:creationId xmlns:a16="http://schemas.microsoft.com/office/drawing/2014/main" id="{9A1EE7C7-45F0-5817-2A9A-5C77C2B31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2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No description available.">
            <a:extLst>
              <a:ext uri="{FF2B5EF4-FFF2-40B4-BE49-F238E27FC236}">
                <a16:creationId xmlns:a16="http://schemas.microsoft.com/office/drawing/2014/main" id="{058E5E9B-BFC7-5CED-CD35-B2556678D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11111"/>
          <a:stretch>
            <a:fillRect/>
          </a:stretch>
        </p:blipFill>
        <p:spPr bwMode="auto">
          <a:xfrm>
            <a:off x="4560324" y="0"/>
            <a:ext cx="457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 description available.">
            <a:extLst>
              <a:ext uri="{FF2B5EF4-FFF2-40B4-BE49-F238E27FC236}">
                <a16:creationId xmlns:a16="http://schemas.microsoft.com/office/drawing/2014/main" id="{CB3109A5-7548-A0C3-48E9-960B62263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641" r="38359"/>
          <a:stretch>
            <a:fillRect/>
          </a:stretch>
        </p:blipFill>
        <p:spPr bwMode="auto">
          <a:xfrm>
            <a:off x="-26805" y="10"/>
            <a:ext cx="4572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80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23" name="Rectangle 6042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0418" name="Picture 2" descr="No description available.">
            <a:extLst>
              <a:ext uri="{FF2B5EF4-FFF2-40B4-BE49-F238E27FC236}">
                <a16:creationId xmlns:a16="http://schemas.microsoft.com/office/drawing/2014/main" id="{3E15504E-F083-8A01-325D-37210CB0F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470" r="39864"/>
          <a:stretch>
            <a:fillRect/>
          </a:stretch>
        </p:blipFill>
        <p:spPr bwMode="auto">
          <a:xfrm>
            <a:off x="20" y="10"/>
            <a:ext cx="457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 description available.">
            <a:extLst>
              <a:ext uri="{FF2B5EF4-FFF2-40B4-BE49-F238E27FC236}">
                <a16:creationId xmlns:a16="http://schemas.microsoft.com/office/drawing/2014/main" id="{637B7414-DD46-2AEF-AFED-7FC9DEEB1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597" r="31570"/>
          <a:stretch>
            <a:fillRect/>
          </a:stretch>
        </p:blipFill>
        <p:spPr bwMode="auto">
          <a:xfrm>
            <a:off x="4572000" y="10"/>
            <a:ext cx="4572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05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5" name="Rectangle 583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8370" name="Picture 2" descr="No description available.">
            <a:extLst>
              <a:ext uri="{FF2B5EF4-FFF2-40B4-BE49-F238E27FC236}">
                <a16:creationId xmlns:a16="http://schemas.microsoft.com/office/drawing/2014/main" id="{3D5BB6CD-DDF8-A72B-5F6C-10CC09519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98" r="14453" b="-2"/>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04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No description available.">
            <a:extLst>
              <a:ext uri="{FF2B5EF4-FFF2-40B4-BE49-F238E27FC236}">
                <a16:creationId xmlns:a16="http://schemas.microsoft.com/office/drawing/2014/main" id="{B971DB1E-BCB5-6902-F96F-2982EE9BE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6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o description available.">
            <a:extLst>
              <a:ext uri="{FF2B5EF4-FFF2-40B4-BE49-F238E27FC236}">
                <a16:creationId xmlns:a16="http://schemas.microsoft.com/office/drawing/2014/main" id="{0870AB16-429C-04A6-23CF-80D172C38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261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No description available.">
            <a:extLst>
              <a:ext uri="{FF2B5EF4-FFF2-40B4-BE49-F238E27FC236}">
                <a16:creationId xmlns:a16="http://schemas.microsoft.com/office/drawing/2014/main" id="{D1911C5C-DBC7-AE06-1040-1E626A991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557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No description available.">
            <a:extLst>
              <a:ext uri="{FF2B5EF4-FFF2-40B4-BE49-F238E27FC236}">
                <a16:creationId xmlns:a16="http://schemas.microsoft.com/office/drawing/2014/main" id="{E3F14853-1DEC-9020-F082-CBE53DBA9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175" r="25483" b="1"/>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669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5" name="Rectangle 532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3250" name="Picture 2" descr="No description available.">
            <a:extLst>
              <a:ext uri="{FF2B5EF4-FFF2-40B4-BE49-F238E27FC236}">
                <a16:creationId xmlns:a16="http://schemas.microsoft.com/office/drawing/2014/main" id="{BB8EBD0D-DDD1-8D63-3D4A-D2CFB706B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20" r="11032" b="-2"/>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74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No description available.">
            <a:extLst>
              <a:ext uri="{FF2B5EF4-FFF2-40B4-BE49-F238E27FC236}">
                <a16:creationId xmlns:a16="http://schemas.microsoft.com/office/drawing/2014/main" id="{CF37226A-338A-38E7-97A8-E4D35974FD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700"/>
            <a:ext cx="47525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No description available.">
            <a:extLst>
              <a:ext uri="{FF2B5EF4-FFF2-40B4-BE49-F238E27FC236}">
                <a16:creationId xmlns:a16="http://schemas.microsoft.com/office/drawing/2014/main" id="{9C2B483D-3930-6DBC-CBB3-58D2E2B550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3" y="-23315"/>
            <a:ext cx="42839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04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e: Microsoft PowerPoint Desktop Wallpaper Teacher Blackboard  Presentation - classroom - nohat.cc">
            <a:extLst>
              <a:ext uri="{FF2B5EF4-FFF2-40B4-BE49-F238E27FC236}">
                <a16:creationId xmlns:a16="http://schemas.microsoft.com/office/drawing/2014/main" id="{B42E5B4D-4DC7-CFC0-CDA8-D71574426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A37CBA-342F-4C93-91F7-8B09A823F584}"/>
              </a:ext>
            </a:extLst>
          </p:cNvPr>
          <p:cNvSpPr/>
          <p:nvPr/>
        </p:nvSpPr>
        <p:spPr>
          <a:xfrm>
            <a:off x="539552" y="566678"/>
            <a:ext cx="7848872" cy="5509200"/>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latin typeface="Arial Black" panose="020B0A04020102020204" pitchFamily="34" charset="0"/>
              </a:rPr>
              <a:t>Your gift is more than just bricks and mortar – it is a symbol of hope, opportunity, and compassion. For the many young minds from poor and underprivileged backgrounds who walk-through the doors of these classrooms, your kindness has opened the path toward a better future.</a:t>
            </a:r>
          </a:p>
          <a:p>
            <a:pPr algn="ctr"/>
            <a:endParaRPr lang="en-US" sz="3200" b="1" cap="none" spc="0" dirty="0">
              <a:ln/>
              <a:effectLst/>
              <a:latin typeface="Arial Black" panose="020B0A04020102020204" pitchFamily="34" charset="0"/>
            </a:endParaRPr>
          </a:p>
        </p:txBody>
      </p:sp>
    </p:spTree>
    <p:extLst>
      <p:ext uri="{BB962C8B-B14F-4D97-AF65-F5344CB8AC3E}">
        <p14:creationId xmlns:p14="http://schemas.microsoft.com/office/powerpoint/2010/main" val="1000697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No description available.">
            <a:extLst>
              <a:ext uri="{FF2B5EF4-FFF2-40B4-BE49-F238E27FC236}">
                <a16:creationId xmlns:a16="http://schemas.microsoft.com/office/drawing/2014/main" id="{76AE72CE-9E77-3DE4-B7F2-D05120402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894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No description available.">
            <a:extLst>
              <a:ext uri="{FF2B5EF4-FFF2-40B4-BE49-F238E27FC236}">
                <a16:creationId xmlns:a16="http://schemas.microsoft.com/office/drawing/2014/main" id="{003F17CD-C2E5-3912-4E6E-431D57D48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450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7" name="Rectangle 460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6082" name="Picture 2" descr="No description available.">
            <a:extLst>
              <a:ext uri="{FF2B5EF4-FFF2-40B4-BE49-F238E27FC236}">
                <a16:creationId xmlns:a16="http://schemas.microsoft.com/office/drawing/2014/main" id="{F0F705AF-0A70-0A09-5A72-924788A2B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32" r="8420" b="-2"/>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50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No description available.">
            <a:extLst>
              <a:ext uri="{FF2B5EF4-FFF2-40B4-BE49-F238E27FC236}">
                <a16:creationId xmlns:a16="http://schemas.microsoft.com/office/drawing/2014/main" id="{3B0A3E3F-7DE7-DA3E-3968-A79E775FC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478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o description available.">
            <a:extLst>
              <a:ext uri="{FF2B5EF4-FFF2-40B4-BE49-F238E27FC236}">
                <a16:creationId xmlns:a16="http://schemas.microsoft.com/office/drawing/2014/main" id="{0CBC8F38-8020-0B39-E016-D4D87981D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73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46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No description available.">
            <a:extLst>
              <a:ext uri="{FF2B5EF4-FFF2-40B4-BE49-F238E27FC236}">
                <a16:creationId xmlns:a16="http://schemas.microsoft.com/office/drawing/2014/main" id="{138C8C98-069F-3930-8AA9-404477420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45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No description available.">
            <a:extLst>
              <a:ext uri="{FF2B5EF4-FFF2-40B4-BE49-F238E27FC236}">
                <a16:creationId xmlns:a16="http://schemas.microsoft.com/office/drawing/2014/main" id="{F142E243-EE1D-B121-7C4E-44E3FBBBD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981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o description available.">
            <a:extLst>
              <a:ext uri="{FF2B5EF4-FFF2-40B4-BE49-F238E27FC236}">
                <a16:creationId xmlns:a16="http://schemas.microsoft.com/office/drawing/2014/main" id="{8A6BCA5E-D802-F354-2F02-E4BC3207D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61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o description available.">
            <a:extLst>
              <a:ext uri="{FF2B5EF4-FFF2-40B4-BE49-F238E27FC236}">
                <a16:creationId xmlns:a16="http://schemas.microsoft.com/office/drawing/2014/main" id="{1018F89F-261D-8756-A56F-0D7A42F62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126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01" name="Rectangle 3789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7890" name="Picture 2" descr="No description available.">
            <a:extLst>
              <a:ext uri="{FF2B5EF4-FFF2-40B4-BE49-F238E27FC236}">
                <a16:creationId xmlns:a16="http://schemas.microsoft.com/office/drawing/2014/main" id="{6ADB5738-0C53-AA58-6523-7201C1166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28" name="Picture 4" descr="Truck Clipart-flat design of a commercial delivery truck">
            <a:extLst>
              <a:ext uri="{FF2B5EF4-FFF2-40B4-BE49-F238E27FC236}">
                <a16:creationId xmlns:a16="http://schemas.microsoft.com/office/drawing/2014/main" id="{3B031245-A91D-A94C-966C-FC4FA2FFB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30" r="23339" b="1"/>
          <a:stretch>
            <a:fillRect/>
          </a:stretch>
        </p:blipFill>
        <p:spPr bwMode="auto">
          <a:xfrm>
            <a:off x="43692" y="0"/>
            <a:ext cx="9143771"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2" y="1386250"/>
            <a:ext cx="3449090" cy="411340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7" name="Freeform: Shape 1036">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4679" y="1494845"/>
            <a:ext cx="3265945" cy="386112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prstClr val="white"/>
              </a:solidFill>
              <a:latin typeface="Meiryo"/>
            </a:endParaRPr>
          </a:p>
        </p:txBody>
      </p:sp>
      <p:sp>
        <p:nvSpPr>
          <p:cNvPr id="1039" name="Freeform: Shape 1038">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740418" y="1122042"/>
            <a:ext cx="3681099"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Rectangle 2"/>
          <p:cNvSpPr/>
          <p:nvPr/>
        </p:nvSpPr>
        <p:spPr>
          <a:xfrm>
            <a:off x="1119346" y="2292601"/>
            <a:ext cx="3104925" cy="2042712"/>
          </a:xfrm>
          <a:prstGeom prst="rect">
            <a:avLst/>
          </a:prstGeom>
        </p:spPr>
        <p:txBody>
          <a:bodyPr vert="horz" lIns="91440" tIns="45720" rIns="91440" bIns="45720" rtlCol="0" anchor="b">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90000"/>
              </a:lnSpc>
              <a:spcBef>
                <a:spcPct val="0"/>
              </a:spcBef>
              <a:spcAft>
                <a:spcPts val="600"/>
              </a:spcAft>
            </a:pPr>
            <a:r>
              <a:rPr lang="en-US" sz="4800" b="1" kern="1200" spc="50" dirty="0">
                <a:ln w="11430"/>
                <a:solidFill>
                  <a:schemeClr val="accent6">
                    <a:lumMod val="75000"/>
                  </a:schemeClr>
                </a:solidFill>
                <a:effectLst>
                  <a:outerShdw blurRad="76200" dist="50800" dir="5400000" algn="tl" rotWithShape="0">
                    <a:srgbClr val="000000">
                      <a:alpha val="65000"/>
                    </a:srgbClr>
                  </a:outerShdw>
                </a:effectLst>
                <a:latin typeface="Aptos Black" panose="020B0004020202020204" pitchFamily="34" charset="0"/>
                <a:ea typeface="+mj-ea"/>
                <a:cs typeface="+mj-cs"/>
              </a:rPr>
              <a:t>DELIVERY </a:t>
            </a:r>
          </a:p>
          <a:p>
            <a:pPr algn="ctr">
              <a:lnSpc>
                <a:spcPct val="90000"/>
              </a:lnSpc>
              <a:spcBef>
                <a:spcPct val="0"/>
              </a:spcBef>
              <a:spcAft>
                <a:spcPts val="600"/>
              </a:spcAft>
            </a:pPr>
            <a:r>
              <a:rPr lang="en-US" sz="4800" b="1" kern="1200" spc="50" dirty="0">
                <a:ln w="11430"/>
                <a:solidFill>
                  <a:schemeClr val="accent6">
                    <a:lumMod val="75000"/>
                  </a:schemeClr>
                </a:solidFill>
                <a:effectLst>
                  <a:outerShdw blurRad="76200" dist="50800" dir="5400000" algn="tl" rotWithShape="0">
                    <a:srgbClr val="000000">
                      <a:alpha val="65000"/>
                    </a:srgbClr>
                  </a:outerShdw>
                </a:effectLst>
                <a:latin typeface="Aptos Black" panose="020B0004020202020204" pitchFamily="34" charset="0"/>
                <a:ea typeface="+mj-ea"/>
                <a:cs typeface="+mj-cs"/>
              </a:rPr>
              <a:t>OF </a:t>
            </a:r>
          </a:p>
          <a:p>
            <a:pPr algn="ctr">
              <a:lnSpc>
                <a:spcPct val="90000"/>
              </a:lnSpc>
              <a:spcBef>
                <a:spcPct val="0"/>
              </a:spcBef>
              <a:spcAft>
                <a:spcPts val="600"/>
              </a:spcAft>
            </a:pPr>
            <a:r>
              <a:rPr lang="en-US" sz="4800" b="1" kern="1200" spc="50" dirty="0">
                <a:ln w="11430"/>
                <a:solidFill>
                  <a:schemeClr val="accent6">
                    <a:lumMod val="75000"/>
                  </a:schemeClr>
                </a:solidFill>
                <a:effectLst>
                  <a:outerShdw blurRad="76200" dist="50800" dir="5400000" algn="tl" rotWithShape="0">
                    <a:srgbClr val="000000">
                      <a:alpha val="65000"/>
                    </a:srgbClr>
                  </a:outerShdw>
                </a:effectLst>
                <a:latin typeface="Aptos Black" panose="020B0004020202020204" pitchFamily="34" charset="0"/>
                <a:ea typeface="+mj-ea"/>
                <a:cs typeface="+mj-cs"/>
              </a:rPr>
              <a:t>MATERIALS</a:t>
            </a:r>
            <a:endParaRPr lang="en-US" sz="3500" b="1" u="sng" kern="1200" spc="50" dirty="0">
              <a:ln w="11430"/>
              <a:solidFill>
                <a:schemeClr val="accent6">
                  <a:lumMod val="75000"/>
                </a:schemeClr>
              </a:solidFill>
              <a:effectLst>
                <a:outerShdw blurRad="76200" dist="50800" dir="5400000" algn="tl" rotWithShape="0">
                  <a:srgbClr val="000000">
                    <a:alpha val="65000"/>
                  </a:srgbClr>
                </a:outerShdw>
              </a:effectLst>
              <a:latin typeface="Aptos Black" panose="020B0004020202020204" pitchFamily="34" charset="0"/>
              <a:ea typeface="+mj-ea"/>
              <a:cs typeface="+mj-cs"/>
            </a:endParaRPr>
          </a:p>
        </p:txBody>
      </p:sp>
      <p:grpSp>
        <p:nvGrpSpPr>
          <p:cNvPr id="1041" name="Group 1040">
            <a:extLst>
              <a:ext uri="{FF2B5EF4-FFF2-40B4-BE49-F238E27FC236}">
                <a16:creationId xmlns:a16="http://schemas.microsoft.com/office/drawing/2014/main" id="{06536C0D-2219-44F1-94EC-B9A56501DB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7227" y="1122043"/>
            <a:ext cx="3681099" cy="4613915"/>
            <a:chOff x="6516303" y="1122043"/>
            <a:chExt cx="4908132" cy="4613915"/>
          </a:xfrm>
        </p:grpSpPr>
        <p:sp>
          <p:nvSpPr>
            <p:cNvPr id="1042" name="Freeform: Shape 1041">
              <a:extLst>
                <a:ext uri="{FF2B5EF4-FFF2-40B4-BE49-F238E27FC236}">
                  <a16:creationId xmlns:a16="http://schemas.microsoft.com/office/drawing/2014/main" id="{9DF0CCBF-D7FD-451C-92EB-84C362B69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10901" y="1264257"/>
              <a:ext cx="4534335" cy="423539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3" name="Freeform: Shape 1042">
              <a:extLst>
                <a:ext uri="{FF2B5EF4-FFF2-40B4-BE49-F238E27FC236}">
                  <a16:creationId xmlns:a16="http://schemas.microsoft.com/office/drawing/2014/main" id="{2B1B8EEB-4E8B-43EC-AB8F-F7E2CD9682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300000">
              <a:off x="6516303" y="1122043"/>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026" name="Picture 2" descr="Delivery Van Clipart Images – Browse 14,836 Stock Photos, Vectors, and  Video | Adobe Stock">
            <a:extLst>
              <a:ext uri="{FF2B5EF4-FFF2-40B4-BE49-F238E27FC236}">
                <a16:creationId xmlns:a16="http://schemas.microsoft.com/office/drawing/2014/main" id="{FD5750E8-78D4-7AEB-3644-BD78FA73A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76" r="17038"/>
          <a:stretch>
            <a:fillRect/>
          </a:stretch>
        </p:blipFill>
        <p:spPr bwMode="auto">
          <a:xfrm>
            <a:off x="5241154" y="781798"/>
            <a:ext cx="3712039" cy="4646656"/>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262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No description available.">
            <a:extLst>
              <a:ext uri="{FF2B5EF4-FFF2-40B4-BE49-F238E27FC236}">
                <a16:creationId xmlns:a16="http://schemas.microsoft.com/office/drawing/2014/main" id="{01CB9653-574A-1B66-2969-45506AF1B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45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1" name="Rectangle 36870">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6" name="Picture 2" descr="No description available.">
            <a:extLst>
              <a:ext uri="{FF2B5EF4-FFF2-40B4-BE49-F238E27FC236}">
                <a16:creationId xmlns:a16="http://schemas.microsoft.com/office/drawing/2014/main" id="{326B340C-3C04-AD0A-1276-1F476C113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03" r="9091"/>
          <a:stretch>
            <a:fillRect/>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6873" name="Arc 36872">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875" name="Oval 36874">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080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7" name="Rectangle 35846">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No description available.">
            <a:extLst>
              <a:ext uri="{FF2B5EF4-FFF2-40B4-BE49-F238E27FC236}">
                <a16:creationId xmlns:a16="http://schemas.microsoft.com/office/drawing/2014/main" id="{0EF7114E-6E0F-F641-9552-73EFFD992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693"/>
          <a:stretch>
            <a:fillRect/>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5849" name="Arc 35848">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851" name="Oval 35850">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103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3" name="Rectangle 34822">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No description available.">
            <a:extLst>
              <a:ext uri="{FF2B5EF4-FFF2-40B4-BE49-F238E27FC236}">
                <a16:creationId xmlns:a16="http://schemas.microsoft.com/office/drawing/2014/main" id="{C77E758C-814B-10C1-49A0-CA0C6BEDE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93"/>
          <a:stretch>
            <a:fillRect/>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4825" name="Arc 34824">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827" name="Oval 34826">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322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1" name="Rectangle 31750">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No description available.">
            <a:extLst>
              <a:ext uri="{FF2B5EF4-FFF2-40B4-BE49-F238E27FC236}">
                <a16:creationId xmlns:a16="http://schemas.microsoft.com/office/drawing/2014/main" id="{5105F06A-9099-79D8-85D2-3FAE5B38B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2" r="13161"/>
          <a:stretch>
            <a:fillRect/>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1753" name="Arc 31752">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755" name="Oval 31754">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737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7" name="Rectangle 30726">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No description available.">
            <a:extLst>
              <a:ext uri="{FF2B5EF4-FFF2-40B4-BE49-F238E27FC236}">
                <a16:creationId xmlns:a16="http://schemas.microsoft.com/office/drawing/2014/main" id="{69886BAE-B5BB-BB3F-428F-A66F46619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93" r="8600"/>
          <a:stretch>
            <a:fillRect/>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0729" name="Arc 30728">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731" name="Oval 30730">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690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No description available.">
            <a:extLst>
              <a:ext uri="{FF2B5EF4-FFF2-40B4-BE49-F238E27FC236}">
                <a16:creationId xmlns:a16="http://schemas.microsoft.com/office/drawing/2014/main" id="{C49DF4AB-0709-6CD9-C745-FED48ACF4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93"/>
          <a:stretch>
            <a:fillRect/>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9705" name="Arc 29704">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707" name="Oval 29706">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335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o description available.">
            <a:extLst>
              <a:ext uri="{FF2B5EF4-FFF2-40B4-BE49-F238E27FC236}">
                <a16:creationId xmlns:a16="http://schemas.microsoft.com/office/drawing/2014/main" id="{A48F31A5-DA4B-5A14-FF0E-2A8AB02EA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829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Rectangle 266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626" name="Picture 2" descr="No description available.">
            <a:extLst>
              <a:ext uri="{FF2B5EF4-FFF2-40B4-BE49-F238E27FC236}">
                <a16:creationId xmlns:a16="http://schemas.microsoft.com/office/drawing/2014/main" id="{D30B5E35-9B50-F7D6-8FC2-5090C86DA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787" b="3974"/>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409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No description available.">
            <a:extLst>
              <a:ext uri="{FF2B5EF4-FFF2-40B4-BE49-F238E27FC236}">
                <a16:creationId xmlns:a16="http://schemas.microsoft.com/office/drawing/2014/main" id="{B83EE1AA-9001-C280-8F79-1EB1AF431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7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6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description available.">
            <a:extLst>
              <a:ext uri="{FF2B5EF4-FFF2-40B4-BE49-F238E27FC236}">
                <a16:creationId xmlns:a16="http://schemas.microsoft.com/office/drawing/2014/main" id="{F87AF120-D3FB-1197-42A5-843D868A24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89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o description available.">
            <a:extLst>
              <a:ext uri="{FF2B5EF4-FFF2-40B4-BE49-F238E27FC236}">
                <a16:creationId xmlns:a16="http://schemas.microsoft.com/office/drawing/2014/main" id="{BEF439C3-9F02-47E8-BCB3-27260277F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4075"/>
            <a:ext cx="9144000" cy="51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589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No description available.">
            <a:extLst>
              <a:ext uri="{FF2B5EF4-FFF2-40B4-BE49-F238E27FC236}">
                <a16:creationId xmlns:a16="http://schemas.microsoft.com/office/drawing/2014/main" id="{F4CFDBF8-B173-5AE2-C291-14DEDC78C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4075"/>
            <a:ext cx="9144000" cy="51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16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o description available.">
            <a:extLst>
              <a:ext uri="{FF2B5EF4-FFF2-40B4-BE49-F238E27FC236}">
                <a16:creationId xmlns:a16="http://schemas.microsoft.com/office/drawing/2014/main" id="{C0F200BD-E040-75FA-934F-31AFDF50B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024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o description available.">
            <a:extLst>
              <a:ext uri="{FF2B5EF4-FFF2-40B4-BE49-F238E27FC236}">
                <a16:creationId xmlns:a16="http://schemas.microsoft.com/office/drawing/2014/main" id="{7E6A71E7-6377-7E52-6596-35C7437B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36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No description available.">
            <a:extLst>
              <a:ext uri="{FF2B5EF4-FFF2-40B4-BE49-F238E27FC236}">
                <a16:creationId xmlns:a16="http://schemas.microsoft.com/office/drawing/2014/main" id="{4A005057-6DE8-7867-6BD5-C53BCD42CD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101"/>
          <a:stretch/>
        </p:blipFill>
        <p:spPr bwMode="auto">
          <a:xfrm>
            <a:off x="725204" y="643466"/>
            <a:ext cx="3485829" cy="5571066"/>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206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2" descr="No description available.">
            <a:extLst>
              <a:ext uri="{FF2B5EF4-FFF2-40B4-BE49-F238E27FC236}">
                <a16:creationId xmlns:a16="http://schemas.microsoft.com/office/drawing/2014/main" id="{BC75173F-E360-FE9C-9858-B3AE74C7D5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51"/>
          <a:stretch/>
        </p:blipFill>
        <p:spPr bwMode="auto">
          <a:xfrm>
            <a:off x="4912369" y="643467"/>
            <a:ext cx="352702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732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o description available.">
            <a:extLst>
              <a:ext uri="{FF2B5EF4-FFF2-40B4-BE49-F238E27FC236}">
                <a16:creationId xmlns:a16="http://schemas.microsoft.com/office/drawing/2014/main" id="{069436F2-3CE4-1179-FF8D-A913CD27F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138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 description available.">
            <a:extLst>
              <a:ext uri="{FF2B5EF4-FFF2-40B4-BE49-F238E27FC236}">
                <a16:creationId xmlns:a16="http://schemas.microsoft.com/office/drawing/2014/main" id="{21364317-23D3-A8F9-5B8B-1AD56BD181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1" r="11232"/>
          <a:stretch/>
        </p:blipFill>
        <p:spPr bwMode="auto">
          <a:xfrm>
            <a:off x="1252105" y="10"/>
            <a:ext cx="7891895"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081" name="Arc 3080">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831390" y="775849"/>
            <a:ext cx="2240924"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83" name="Oval 3082">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56" y="5649686"/>
            <a:ext cx="409575"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2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imple abstract background design suitable for ppt backgrounds and others  17033097 Vector Art at Vecteezy">
            <a:extLst>
              <a:ext uri="{FF2B5EF4-FFF2-40B4-BE49-F238E27FC236}">
                <a16:creationId xmlns:a16="http://schemas.microsoft.com/office/drawing/2014/main" id="{A635C2B5-4808-2439-B598-A0BB119F1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196"/>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B2D2CB9-1BCE-3B70-0ECF-E7793D7D1347}"/>
              </a:ext>
            </a:extLst>
          </p:cNvPr>
          <p:cNvSpPr/>
          <p:nvPr/>
        </p:nvSpPr>
        <p:spPr>
          <a:xfrm>
            <a:off x="1403648" y="2644170"/>
            <a:ext cx="6624736" cy="1569660"/>
          </a:xfrm>
          <a:prstGeom prst="rect">
            <a:avLst/>
          </a:prstGeom>
          <a:noFill/>
        </p:spPr>
        <p:txBody>
          <a:bodyPr wrap="squar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latin typeface="Congenial Black" panose="02000503040000020004" pitchFamily="2" charset="0"/>
              </a:rPr>
              <a:t>BLESSING</a:t>
            </a:r>
          </a:p>
        </p:txBody>
      </p:sp>
    </p:spTree>
    <p:extLst>
      <p:ext uri="{BB962C8B-B14F-4D97-AF65-F5344CB8AC3E}">
        <p14:creationId xmlns:p14="http://schemas.microsoft.com/office/powerpoint/2010/main" val="913837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description available.">
            <a:extLst>
              <a:ext uri="{FF2B5EF4-FFF2-40B4-BE49-F238E27FC236}">
                <a16:creationId xmlns:a16="http://schemas.microsoft.com/office/drawing/2014/main" id="{7A98BCEF-2601-BCDB-E17C-F295E56F29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562" r="-2" b="7528"/>
          <a:stretch>
            <a:fillRect/>
          </a:stretch>
        </p:blipFill>
        <p:spPr bwMode="auto">
          <a:xfrm>
            <a:off x="4646530" y="0"/>
            <a:ext cx="4485861" cy="6857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description available.">
            <a:extLst>
              <a:ext uri="{FF2B5EF4-FFF2-40B4-BE49-F238E27FC236}">
                <a16:creationId xmlns:a16="http://schemas.microsoft.com/office/drawing/2014/main" id="{A987152C-EBCC-C4E9-C837-E111C8C426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125"/>
          <a:stretch/>
        </p:blipFill>
        <p:spPr bwMode="auto">
          <a:xfrm>
            <a:off x="11608" y="0"/>
            <a:ext cx="4485862"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61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 description available.">
            <a:extLst>
              <a:ext uri="{FF2B5EF4-FFF2-40B4-BE49-F238E27FC236}">
                <a16:creationId xmlns:a16="http://schemas.microsoft.com/office/drawing/2014/main" id="{D04C1612-BBDC-3DB4-4D09-FBFE11E8D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318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6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 description available.">
            <a:extLst>
              <a:ext uri="{FF2B5EF4-FFF2-40B4-BE49-F238E27FC236}">
                <a16:creationId xmlns:a16="http://schemas.microsoft.com/office/drawing/2014/main" id="{01DB6665-EA76-CE96-7907-540A83DBFF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136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o description available.">
            <a:extLst>
              <a:ext uri="{FF2B5EF4-FFF2-40B4-BE49-F238E27FC236}">
                <a16:creationId xmlns:a16="http://schemas.microsoft.com/office/drawing/2014/main" id="{39DA86F7-FAC6-1F0F-9D98-F98339940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o description available.">
            <a:extLst>
              <a:ext uri="{FF2B5EF4-FFF2-40B4-BE49-F238E27FC236}">
                <a16:creationId xmlns:a16="http://schemas.microsoft.com/office/drawing/2014/main" id="{04107F5F-32DC-3E8D-EBDF-ACAE431DD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50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o description available.">
            <a:extLst>
              <a:ext uri="{FF2B5EF4-FFF2-40B4-BE49-F238E27FC236}">
                <a16:creationId xmlns:a16="http://schemas.microsoft.com/office/drawing/2014/main" id="{10BE163B-8331-F31C-8808-4A29D5B879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50" r="2086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68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description available.">
            <a:extLst>
              <a:ext uri="{FF2B5EF4-FFF2-40B4-BE49-F238E27FC236}">
                <a16:creationId xmlns:a16="http://schemas.microsoft.com/office/drawing/2014/main" id="{E7E5AE76-311A-846F-5FCD-C5441334F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16" t="44750" r="-128" b="-44750"/>
          <a:stretch/>
        </p:blipFill>
        <p:spPr bwMode="auto">
          <a:xfrm>
            <a:off x="-11697" y="404664"/>
            <a:ext cx="9155697" cy="1054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561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 description available.">
            <a:extLst>
              <a:ext uri="{FF2B5EF4-FFF2-40B4-BE49-F238E27FC236}">
                <a16:creationId xmlns:a16="http://schemas.microsoft.com/office/drawing/2014/main" id="{4273BB89-A48C-D465-D829-13E926DE7B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00" t="41600" r="2086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4468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mpty classroom scene with interior decoration and objects 3112332 Vector  Art at Vecteezy">
            <a:extLst>
              <a:ext uri="{FF2B5EF4-FFF2-40B4-BE49-F238E27FC236}">
                <a16:creationId xmlns:a16="http://schemas.microsoft.com/office/drawing/2014/main" id="{F8E911B9-340A-E6A9-950C-0B8DED081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 y="1860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4840A7-DFE9-5087-B076-AF1EE2642706}"/>
              </a:ext>
            </a:extLst>
          </p:cNvPr>
          <p:cNvSpPr txBox="1"/>
          <p:nvPr/>
        </p:nvSpPr>
        <p:spPr>
          <a:xfrm>
            <a:off x="2339752" y="1772816"/>
            <a:ext cx="4674740" cy="1997470"/>
          </a:xfrm>
          <a:prstGeom prst="rect">
            <a:avLst/>
          </a:prstGeom>
          <a:noFill/>
        </p:spPr>
        <p:txBody>
          <a:bodyPr wrap="square">
            <a:spAutoFit/>
          </a:bodyPr>
          <a:lstStyle/>
          <a:p>
            <a:pPr algn="ctr">
              <a:lnSpc>
                <a:spcPct val="90000"/>
              </a:lnSpc>
              <a:spcBef>
                <a:spcPct val="0"/>
              </a:spcBef>
              <a:spcAft>
                <a:spcPts val="600"/>
              </a:spcAft>
            </a:pPr>
            <a:r>
              <a:rPr lang="en-US" sz="6600" b="1" spc="50" dirty="0">
                <a:ln w="11430"/>
                <a:solidFill>
                  <a:schemeClr val="bg1"/>
                </a:solidFill>
                <a:effectLst>
                  <a:outerShdw blurRad="76200" dist="50800" dir="5400000" algn="tl" rotWithShape="0">
                    <a:srgbClr val="000000">
                      <a:alpha val="65000"/>
                    </a:srgbClr>
                  </a:outerShdw>
                </a:effectLst>
                <a:latin typeface="+mj-lt"/>
                <a:ea typeface="+mj-ea"/>
                <a:cs typeface="+mj-cs"/>
              </a:rPr>
              <a:t>ON GOING</a:t>
            </a:r>
          </a:p>
          <a:p>
            <a:pPr algn="ctr">
              <a:lnSpc>
                <a:spcPct val="90000"/>
              </a:lnSpc>
              <a:spcBef>
                <a:spcPct val="0"/>
              </a:spcBef>
              <a:spcAft>
                <a:spcPts val="600"/>
              </a:spcAft>
            </a:pPr>
            <a:r>
              <a:rPr lang="en-US" sz="6600" b="1" spc="50" dirty="0">
                <a:ln w="11430"/>
                <a:solidFill>
                  <a:schemeClr val="bg1"/>
                </a:solidFill>
                <a:effectLst>
                  <a:outerShdw blurRad="76200" dist="50800" dir="5400000" algn="tl" rotWithShape="0">
                    <a:srgbClr val="000000">
                      <a:alpha val="65000"/>
                    </a:srgbClr>
                  </a:outerShdw>
                </a:effectLst>
                <a:latin typeface="+mj-lt"/>
                <a:ea typeface="+mj-ea"/>
                <a:cs typeface="+mj-cs"/>
              </a:rPr>
              <a:t> CLASSES</a:t>
            </a:r>
            <a:endParaRPr lang="en-US" sz="6600" b="1" u="sng" spc="50" dirty="0">
              <a:ln w="11430"/>
              <a:solidFill>
                <a:schemeClr val="bg1"/>
              </a:solidFill>
              <a:effectLst>
                <a:outerShdw blurRad="76200" dist="50800" dir="5400000" algn="tl" rotWithShape="0">
                  <a:srgbClr val="000000">
                    <a:alpha val="65000"/>
                  </a:srgbClr>
                </a:outerShdw>
              </a:effectLst>
              <a:latin typeface="+mj-lt"/>
              <a:ea typeface="+mj-ea"/>
              <a:cs typeface="+mj-cs"/>
            </a:endParaRPr>
          </a:p>
        </p:txBody>
      </p:sp>
    </p:spTree>
    <p:extLst>
      <p:ext uri="{BB962C8B-B14F-4D97-AF65-F5344CB8AC3E}">
        <p14:creationId xmlns:p14="http://schemas.microsoft.com/office/powerpoint/2010/main" val="3555799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o description available.">
            <a:extLst>
              <a:ext uri="{FF2B5EF4-FFF2-40B4-BE49-F238E27FC236}">
                <a16:creationId xmlns:a16="http://schemas.microsoft.com/office/drawing/2014/main" id="{41ABBF4E-E009-6362-40EE-4BA60D11F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643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o description available.">
            <a:extLst>
              <a:ext uri="{FF2B5EF4-FFF2-40B4-BE49-F238E27FC236}">
                <a16:creationId xmlns:a16="http://schemas.microsoft.com/office/drawing/2014/main" id="{9ACAE422-5094-2BF2-8294-EB931F473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952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e: Microsoft PowerPoint Desktop Wallpaper Teacher Blackboard  Presentation - classroom - nohat.cc">
            <a:extLst>
              <a:ext uri="{FF2B5EF4-FFF2-40B4-BE49-F238E27FC236}">
                <a16:creationId xmlns:a16="http://schemas.microsoft.com/office/drawing/2014/main" id="{B42E5B4D-4DC7-CFC0-CDA8-D71574426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A37CBA-342F-4C93-91F7-8B09A823F584}"/>
              </a:ext>
            </a:extLst>
          </p:cNvPr>
          <p:cNvSpPr/>
          <p:nvPr/>
        </p:nvSpPr>
        <p:spPr>
          <a:xfrm>
            <a:off x="593304" y="548680"/>
            <a:ext cx="7848872" cy="5632311"/>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latin typeface="Arial Black" panose="020B0A04020102020204" pitchFamily="34" charset="0"/>
              </a:rPr>
              <a:t>Thanks to your benevolence, our learners now have safe, spacious and inspiring spaces where they can dream, grew and thrive. Your contribution is a true statement to the power of community, generosity, and belief in the value of education for all.</a:t>
            </a:r>
          </a:p>
          <a:p>
            <a:pPr algn="ctr"/>
            <a:endParaRPr lang="en-US" sz="3600" b="1" cap="none" spc="0" dirty="0">
              <a:ln/>
              <a:effectLst/>
              <a:latin typeface="Arial Black" panose="020B0A04020102020204" pitchFamily="34" charset="0"/>
            </a:endParaRPr>
          </a:p>
        </p:txBody>
      </p:sp>
    </p:spTree>
    <p:extLst>
      <p:ext uri="{BB962C8B-B14F-4D97-AF65-F5344CB8AC3E}">
        <p14:creationId xmlns:p14="http://schemas.microsoft.com/office/powerpoint/2010/main" val="35612655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e: Microsoft PowerPoint Desktop Wallpaper Teacher Blackboard  Presentation - classroom - nohat.cc">
            <a:extLst>
              <a:ext uri="{FF2B5EF4-FFF2-40B4-BE49-F238E27FC236}">
                <a16:creationId xmlns:a16="http://schemas.microsoft.com/office/drawing/2014/main" id="{B42E5B4D-4DC7-CFC0-CDA8-D71574426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A37CBA-342F-4C93-91F7-8B09A823F584}"/>
              </a:ext>
            </a:extLst>
          </p:cNvPr>
          <p:cNvSpPr/>
          <p:nvPr/>
        </p:nvSpPr>
        <p:spPr>
          <a:xfrm>
            <a:off x="647564" y="908720"/>
            <a:ext cx="7848872" cy="4832092"/>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a:ln/>
                <a:latin typeface="Arial Black" panose="020B0A04020102020204" pitchFamily="34" charset="0"/>
              </a:rPr>
              <a:t>To Mr. Thomas Amann and all the members and staff of Dr. </a:t>
            </a:r>
            <a:r>
              <a:rPr lang="en-US" sz="2800" b="1" dirty="0" err="1">
                <a:ln/>
                <a:latin typeface="Arial Black" panose="020B0A04020102020204" pitchFamily="34" charset="0"/>
              </a:rPr>
              <a:t>Luppa</a:t>
            </a:r>
            <a:r>
              <a:rPr lang="en-US" sz="2800" b="1" dirty="0">
                <a:ln/>
                <a:latin typeface="Arial Black" panose="020B0A04020102020204" pitchFamily="34" charset="0"/>
              </a:rPr>
              <a:t> Project Foundation, </a:t>
            </a:r>
            <a:r>
              <a:rPr lang="en-US" sz="2800" b="1" dirty="0" err="1">
                <a:ln/>
                <a:latin typeface="Arial Black" panose="020B0A04020102020204" pitchFamily="34" charset="0"/>
              </a:rPr>
              <a:t>Amberg</a:t>
            </a:r>
            <a:r>
              <a:rPr lang="en-US" sz="2800" b="1" dirty="0">
                <a:ln/>
                <a:latin typeface="Arial Black" panose="020B0A04020102020204" pitchFamily="34" charset="0"/>
              </a:rPr>
              <a:t>, Germany … thank you so much and may you continue to be blessed in your mission to uplift the lives of others. Please know that your kindness will always be remembered in our hearts and in every lesson learned  within these walls. May God bless you all!</a:t>
            </a:r>
          </a:p>
          <a:p>
            <a:pPr algn="ctr"/>
            <a:endParaRPr lang="en-US" sz="2800" b="1" cap="none" spc="0" dirty="0">
              <a:ln/>
              <a:effectLst/>
              <a:latin typeface="Arial Black" panose="020B0A04020102020204" pitchFamily="34" charset="0"/>
            </a:endParaRPr>
          </a:p>
        </p:txBody>
      </p:sp>
    </p:spTree>
    <p:extLst>
      <p:ext uri="{BB962C8B-B14F-4D97-AF65-F5344CB8AC3E}">
        <p14:creationId xmlns:p14="http://schemas.microsoft.com/office/powerpoint/2010/main" val="10099246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Vector Textured Three Dimensional Blackboard Stationery Educational  Background, Textured, Three Dimensional, Blackboard Background Image And  Wallpaper for Free Download">
            <a:extLst>
              <a:ext uri="{FF2B5EF4-FFF2-40B4-BE49-F238E27FC236}">
                <a16:creationId xmlns:a16="http://schemas.microsoft.com/office/drawing/2014/main" id="{006FE248-E92A-D7BC-EA30-43E445C4B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0C12E13-0557-3A66-3EEF-4AC89EB197D8}"/>
              </a:ext>
            </a:extLst>
          </p:cNvPr>
          <p:cNvSpPr/>
          <p:nvPr/>
        </p:nvSpPr>
        <p:spPr>
          <a:xfrm>
            <a:off x="1187624" y="946162"/>
            <a:ext cx="6624736" cy="4499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 name="Picture 4">
            <a:extLst>
              <a:ext uri="{FF2B5EF4-FFF2-40B4-BE49-F238E27FC236}">
                <a16:creationId xmlns:a16="http://schemas.microsoft.com/office/drawing/2014/main" id="{E4962A7A-05C6-9176-E140-A84D64CA36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98" t="42401" r="23263" b="41977"/>
          <a:stretch/>
        </p:blipFill>
        <p:spPr>
          <a:xfrm>
            <a:off x="3491878" y="1225938"/>
            <a:ext cx="2016224" cy="842932"/>
          </a:xfrm>
          <a:prstGeom prst="rect">
            <a:avLst/>
          </a:prstGeom>
        </p:spPr>
      </p:pic>
      <p:sp>
        <p:nvSpPr>
          <p:cNvPr id="7" name="Rectangle 6">
            <a:extLst>
              <a:ext uri="{FF2B5EF4-FFF2-40B4-BE49-F238E27FC236}">
                <a16:creationId xmlns:a16="http://schemas.microsoft.com/office/drawing/2014/main" id="{A5B9B28C-2F46-0A2C-C36E-CF0C8B89E5C4}"/>
              </a:ext>
            </a:extLst>
          </p:cNvPr>
          <p:cNvSpPr/>
          <p:nvPr/>
        </p:nvSpPr>
        <p:spPr>
          <a:xfrm>
            <a:off x="3347864" y="2029524"/>
            <a:ext cx="2324418" cy="677108"/>
          </a:xfrm>
          <a:prstGeom prst="rect">
            <a:avLst/>
          </a:prstGeom>
          <a:noFill/>
        </p:spPr>
        <p:txBody>
          <a:bodyPr wrap="none" lIns="91440" tIns="45720" rIns="91440" bIns="45720">
            <a:spAutoFit/>
          </a:bodyPr>
          <a:lstStyle/>
          <a:p>
            <a:pPr algn="ctr"/>
            <a:r>
              <a:rPr lang="en-US" sz="2000" b="1" cap="none" spc="0" dirty="0">
                <a:ln w="0"/>
                <a:solidFill>
                  <a:schemeClr val="tx1"/>
                </a:solidFill>
                <a:effectLst>
                  <a:outerShdw blurRad="38100" dist="19050" dir="2700000" algn="tl" rotWithShape="0">
                    <a:schemeClr val="dk1">
                      <a:alpha val="40000"/>
                    </a:schemeClr>
                  </a:outerShdw>
                </a:effectLst>
              </a:rPr>
              <a:t>CHERYL P. GUIRITAN</a:t>
            </a:r>
          </a:p>
          <a:p>
            <a:pPr algn="ctr"/>
            <a:r>
              <a:rPr lang="en-US" b="0" cap="none" spc="0" dirty="0">
                <a:ln w="0"/>
                <a:solidFill>
                  <a:schemeClr val="tx1"/>
                </a:solidFill>
                <a:effectLst>
                  <a:outerShdw blurRad="38100" dist="19050" dir="2700000" algn="tl" rotWithShape="0">
                    <a:schemeClr val="dk1">
                      <a:alpha val="40000"/>
                    </a:schemeClr>
                  </a:outerShdw>
                </a:effectLst>
              </a:rPr>
              <a:t>Teacher-in-charge</a:t>
            </a:r>
          </a:p>
        </p:txBody>
      </p:sp>
      <p:pic>
        <p:nvPicPr>
          <p:cNvPr id="8" name="Picture 7" descr="A black background with a black background&#10;&#10;Description automatically generated">
            <a:extLst>
              <a:ext uri="{FF2B5EF4-FFF2-40B4-BE49-F238E27FC236}">
                <a16:creationId xmlns:a16="http://schemas.microsoft.com/office/drawing/2014/main" id="{0B7800B6-9330-95D9-880E-12F5B54B8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359" b="25160"/>
          <a:stretch/>
        </p:blipFill>
        <p:spPr bwMode="auto">
          <a:xfrm>
            <a:off x="3543745" y="3153682"/>
            <a:ext cx="1912491" cy="965516"/>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CE34FFEA-3312-0824-02FF-E17E913839A5}"/>
              </a:ext>
            </a:extLst>
          </p:cNvPr>
          <p:cNvSpPr/>
          <p:nvPr/>
        </p:nvSpPr>
        <p:spPr>
          <a:xfrm>
            <a:off x="3078965" y="3906892"/>
            <a:ext cx="2986074" cy="646331"/>
          </a:xfrm>
          <a:prstGeom prst="rect">
            <a:avLst/>
          </a:prstGeom>
          <a:noFill/>
        </p:spPr>
        <p:txBody>
          <a:bodyPr wrap="none" lIns="91440" tIns="45720" rIns="91440" bIns="45720">
            <a:spAutoFit/>
          </a:bodyPr>
          <a:lstStyle/>
          <a:p>
            <a:pPr algn="ctr"/>
            <a:r>
              <a:rPr lang="en-US" b="1" dirty="0">
                <a:ln w="0"/>
                <a:effectLst>
                  <a:outerShdw blurRad="38100" dist="19050" dir="2700000" algn="tl" rotWithShape="0">
                    <a:schemeClr val="dk1">
                      <a:alpha val="40000"/>
                    </a:schemeClr>
                  </a:outerShdw>
                </a:effectLst>
              </a:rPr>
              <a:t>SR. MA. LANI M. SALIGUMBA</a:t>
            </a:r>
          </a:p>
          <a:p>
            <a:pPr algn="ctr"/>
            <a:r>
              <a:rPr lang="en-US" b="1" cap="none" spc="0" dirty="0">
                <a:ln w="0"/>
                <a:solidFill>
                  <a:schemeClr val="tx1"/>
                </a:solidFill>
                <a:effectLst>
                  <a:outerShdw blurRad="38100" dist="19050" dir="2700000" algn="tl" rotWithShape="0">
                    <a:schemeClr val="dk1">
                      <a:alpha val="40000"/>
                    </a:schemeClr>
                  </a:outerShdw>
                </a:effectLst>
              </a:rPr>
              <a:t>Superior</a:t>
            </a:r>
          </a:p>
        </p:txBody>
      </p:sp>
    </p:spTree>
    <p:extLst>
      <p:ext uri="{BB962C8B-B14F-4D97-AF65-F5344CB8AC3E}">
        <p14:creationId xmlns:p14="http://schemas.microsoft.com/office/powerpoint/2010/main" val="2049422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5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 description available.">
            <a:extLst>
              <a:ext uri="{FF2B5EF4-FFF2-40B4-BE49-F238E27FC236}">
                <a16:creationId xmlns:a16="http://schemas.microsoft.com/office/drawing/2014/main" id="{DF3103EA-5DFF-4EEC-995C-52AAF8ED89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667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FASTPANEL">
            <a:extLst>
              <a:ext uri="{FF2B5EF4-FFF2-40B4-BE49-F238E27FC236}">
                <a16:creationId xmlns:a16="http://schemas.microsoft.com/office/drawing/2014/main" id="{C66F0106-8F2C-0258-9840-26D3A3504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37" r="5182" b="2"/>
          <a:stretch>
            <a:fill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6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15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o description available.">
            <a:extLst>
              <a:ext uri="{FF2B5EF4-FFF2-40B4-BE49-F238E27FC236}">
                <a16:creationId xmlns:a16="http://schemas.microsoft.com/office/drawing/2014/main" id="{075CF64A-2CD0-099B-AACA-FD9E3FA4FE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92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272</Words>
  <Application>Microsoft Office PowerPoint</Application>
  <PresentationFormat>On-screen Show (4:3)</PresentationFormat>
  <Paragraphs>23</Paragraphs>
  <Slides>80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Meiryo</vt:lpstr>
      <vt:lpstr>Aptos Black</vt:lpstr>
      <vt:lpstr>Arial</vt:lpstr>
      <vt:lpstr>Arial Black</vt:lpstr>
      <vt:lpstr>Britannic Bold</vt:lpstr>
      <vt:lpstr>Calibri</vt:lpstr>
      <vt:lpstr>Congenial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ACI Philippines</dc:creator>
  <cp:lastModifiedBy>Lani Saligumba</cp:lastModifiedBy>
  <cp:revision>29</cp:revision>
  <dcterms:created xsi:type="dcterms:W3CDTF">2021-09-29T02:32:12Z</dcterms:created>
  <dcterms:modified xsi:type="dcterms:W3CDTF">2025-08-06T12:27:25Z</dcterms:modified>
</cp:coreProperties>
</file>